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3C6643-6441-4A0E-936C-FF7FAD78EA14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CC805C-D640-4F2C-95D2-7B312B6B47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00232" y="274638"/>
            <a:ext cx="6686568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1" i="0" u="sng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 Decreto 334/1985, de 6 de marzo, de Ordenación de la Educación Especial</a:t>
            </a:r>
            <a:endParaRPr kumimoji="0" lang="es-ES_tradnl" sz="2400" b="1" i="0" u="sng" strike="noStrike" kern="1200" cap="small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14546" y="1857364"/>
            <a:ext cx="6543692" cy="442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es-ES_tradnl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s-ES_tradnl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el segundo artículo plantea la necesidad de una atención</a:t>
            </a:r>
            <a:r>
              <a:rPr kumimoji="0" lang="es-ES_tradnl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educativa anterior a la escolarización.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s-ES_tradnl" sz="2000" dirty="0">
              <a:solidFill>
                <a:schemeClr val="tx2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s-ES_tradnl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finalidad de la Educación Especial es prevenir y corregir las deficiencias o anomalías detectadas; prevenir y evitar las mismas y apoyar y estimular el proceso de desarrollo y socialización de los niños en un ambiente de integración.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lang="es-ES_tradnl" sz="2000" dirty="0">
              <a:solidFill>
                <a:schemeClr val="tx2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s-ES_tradnl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refuerzo pedagógico se establece como Programas de Desarrollo Individual (PDI).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es-ES_tradnl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85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hall</cp:lastModifiedBy>
  <cp:revision>1</cp:revision>
  <dcterms:created xsi:type="dcterms:W3CDTF">2011-02-16T14:59:44Z</dcterms:created>
  <dcterms:modified xsi:type="dcterms:W3CDTF">2011-02-16T15:11:25Z</dcterms:modified>
</cp:coreProperties>
</file>